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2597" y="119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A6DD99-954C-A15C-65A9-E19A9CD02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917412-9818-FF54-3133-E65F49E877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EF311B-8806-7F98-FCDD-077FD8107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68E2-2148-4187-877F-ABE3447409F1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098EE1-0D26-44E2-3275-4758DE789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C51E38-8781-DDC3-F82E-DBBCF1C4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296A4-2A6E-4898-8FD8-236B937B4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700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FE91F2-2052-489A-C377-E502AB45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CEB3EC-960A-57D0-7D78-4023A6C61A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964C3B-0F9D-4538-38F3-5D960C115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68E2-2148-4187-877F-ABE3447409F1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0678FC-020A-F2FE-5486-4F595B49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E66E24-A165-BF1C-97BC-109A052BF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296A4-2A6E-4898-8FD8-236B937B4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69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1A44D6B-0090-F083-77DA-DE153AA549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1898C2-C8BD-7373-D848-45813F664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D5CB73-283E-1CAD-16BC-E5DB237B4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68E2-2148-4187-877F-ABE3447409F1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2D89B0-37FF-7D8A-C345-43190C9A1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603128-BF63-5182-B4FA-E28FDC01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296A4-2A6E-4898-8FD8-236B937B4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062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AA041E-90D8-5B04-FB25-32D5BF69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B85B1D-FFE1-F1AD-900A-415A98303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6EB669-D02D-6156-F7F2-2CBB6EDD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68E2-2148-4187-877F-ABE3447409F1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27072E-6A9E-C043-B8CC-0E34ED7E1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4E1BA8-906D-64DF-288F-A52727733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296A4-2A6E-4898-8FD8-236B937B4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457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CB570-802A-7D4D-A0C5-0093E5B06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DCF5D1-BF01-8A91-0D31-C2459CEA5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54484B-DD64-B43E-2D6B-0571A2311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68E2-2148-4187-877F-ABE3447409F1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E21EFB-5A4B-CFE7-D27E-EDA89D51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8468C9-64B2-26D4-0463-09F390ED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296A4-2A6E-4898-8FD8-236B937B4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368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A3E22-12BE-50C1-B257-34D98C9E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EE7562-2782-7B0C-C1A8-C0D139F232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38BD19-E848-4220-EE6A-1507C7A52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441FEC-24AB-539C-1540-43F85C3CD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68E2-2148-4187-877F-ABE3447409F1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FA13C1-F848-4E6A-A877-5D609706C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7FA421-CF6E-181C-875A-9B8AAE679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296A4-2A6E-4898-8FD8-236B937B4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640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D8919-1EE6-6291-EE84-DDCADD76D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0E9854-ECE3-BA4E-F49F-315900C00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E883F2-A500-054B-FB72-B7A1E1D5B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45EC1D8-CB28-B93F-68E5-9C9CEE2AD0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507543-D6A4-941F-448D-B8CD725F4E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9FC573-C903-300F-DC0F-5C070F0F0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68E2-2148-4187-877F-ABE3447409F1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0DD4E3-F0C6-15CD-4828-437745BC2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7EED512-7100-A03C-E27E-CDCFDAA8A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296A4-2A6E-4898-8FD8-236B937B4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017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0133B-F26C-2985-3E2E-753585409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2BDD1E4-1547-83C8-9188-3C910A89A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68E2-2148-4187-877F-ABE3447409F1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7CFFF2A-C118-9E3D-F6E7-5FEE94FBD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AE4778-4B3F-9D29-6273-4357101D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296A4-2A6E-4898-8FD8-236B937B4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317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16E6D53-EA94-2703-239B-5AA42498C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68E2-2148-4187-877F-ABE3447409F1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971A38-4D3D-0437-50DF-58ED99832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5211A5-5AA5-4C9A-9961-B2471669E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296A4-2A6E-4898-8FD8-236B937B4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75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19266-7F24-70C7-4208-EF74D893D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8F2971-2708-E1D1-A753-3AC220F03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30094B-64A7-8D5F-646C-6BF4803F6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2C2E67-D34B-06DE-D818-DD11EAF66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68E2-2148-4187-877F-ABE3447409F1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80DDEF-B704-070E-8441-BDEE63433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9DE775-AA03-E7E5-42BB-830AF6876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296A4-2A6E-4898-8FD8-236B937B4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032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A42D5-D505-FBFB-85E0-88D318DC4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E1F1EB7-D592-99B7-4B1B-FB7BD147FC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77E84D-F8F5-1F94-4BDD-CB45C420F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6F4802-E022-B062-4E22-95B13A6ED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68E2-2148-4187-877F-ABE3447409F1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E85B3C-636B-2F17-0069-F1F1BBB0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6F92F4-182E-811D-7773-BDF30B144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296A4-2A6E-4898-8FD8-236B937B4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91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D21FB53-22EA-C022-E8BD-79DAF2E27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DA15EF-EE18-7861-D6F2-E75DC08D9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A4A64D-1CFD-FE0F-9236-FDBA1DB645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668E2-2148-4187-877F-ABE3447409F1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71D7DB-175C-1A60-26ED-6BF3BE249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ACE14C-8D2D-815F-E16E-B3AE1B832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296A4-2A6E-4898-8FD8-236B937B4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545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8574387-3A3A-468E-94E6-F807F0177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680" y="629920"/>
            <a:ext cx="7012879" cy="45923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9F6538-F18C-CED9-0CCD-023FAF26F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629920"/>
            <a:ext cx="4592320" cy="45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51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39580451-FDE9-49AF-A3F6-E0EE7B13C442}"/>
              </a:ext>
            </a:extLst>
          </p:cNvPr>
          <p:cNvGrpSpPr/>
          <p:nvPr/>
        </p:nvGrpSpPr>
        <p:grpSpPr>
          <a:xfrm>
            <a:off x="0" y="469033"/>
            <a:ext cx="12697095" cy="5554978"/>
            <a:chOff x="0" y="469033"/>
            <a:chExt cx="12697095" cy="555497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730F772-2C3E-CCB7-4858-C783D90C3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69035"/>
              <a:ext cx="3174274" cy="317427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BC55544-C29E-40BA-8E1A-0F33FE0D7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4275" y="469036"/>
              <a:ext cx="3174274" cy="317427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8A881F1-1F7B-4FAB-4AA5-4E2028652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8549" y="469035"/>
              <a:ext cx="3174275" cy="317427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A6C709F-5D68-6A6C-360B-720B7725B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822" y="469033"/>
              <a:ext cx="3174273" cy="3174273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A720F6B-D39F-444A-BBC3-0D702A0DB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785" y="3643306"/>
              <a:ext cx="3174273" cy="238070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88F1494-3960-44D3-8C92-4ED70647A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1296" y="3643306"/>
              <a:ext cx="3174273" cy="2380705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EC5D7E8-2049-4625-BFDC-012B4F7C0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" y="3643306"/>
              <a:ext cx="3174273" cy="238070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1C7E46F-42AC-4166-8B64-B9D8FD20E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4273" y="3643306"/>
              <a:ext cx="3174273" cy="2380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9779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7D8D9F6F-863A-4167-BD51-A42677C8916D}"/>
              </a:ext>
            </a:extLst>
          </p:cNvPr>
          <p:cNvGrpSpPr/>
          <p:nvPr/>
        </p:nvGrpSpPr>
        <p:grpSpPr>
          <a:xfrm>
            <a:off x="-1504709" y="486136"/>
            <a:ext cx="17322052" cy="6083111"/>
            <a:chOff x="0" y="0"/>
            <a:chExt cx="17322052" cy="608311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BBF498A-B796-4789-A312-39A5B6D53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30513" cy="283579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0B98CE8-B9EF-431E-B932-C39DE0FCA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513" y="0"/>
              <a:ext cx="4330513" cy="2835797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29F5BB6-46A3-461A-8991-52AE9AA06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1026" y="0"/>
              <a:ext cx="4330513" cy="283579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8029AC0-257F-4630-B221-7629E7783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1539" y="0"/>
              <a:ext cx="4330513" cy="2835797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86D645F-5686-4D2B-9F3C-A106C8638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263" y="2834429"/>
              <a:ext cx="4329753" cy="3247315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3E36712-9E95-4BC2-8186-ABCFD2D3E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0014" y="2834428"/>
              <a:ext cx="4329753" cy="3247315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42843F14-C3AD-4168-BBC8-2978355F9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" y="2835797"/>
              <a:ext cx="4329751" cy="3247314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259C0C5D-96F1-4C13-808F-7317539C8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512" y="2834429"/>
              <a:ext cx="4329753" cy="3247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2868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28D32307-1BFC-457F-89BD-88A60B3F14DA}"/>
              </a:ext>
            </a:extLst>
          </p:cNvPr>
          <p:cNvGrpSpPr/>
          <p:nvPr/>
        </p:nvGrpSpPr>
        <p:grpSpPr>
          <a:xfrm>
            <a:off x="0" y="0"/>
            <a:ext cx="13542381" cy="4514127"/>
            <a:chOff x="0" y="0"/>
            <a:chExt cx="13542381" cy="451412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4FA0138-46A1-4B61-9A8B-967F1444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14127" cy="451412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9D9F595-A77C-4C47-8361-AE3B6B47B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127" y="0"/>
              <a:ext cx="4514127" cy="4514127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0DA389A-A9ED-48F1-9E51-0E836112C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8254" y="0"/>
              <a:ext cx="4514127" cy="4514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796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095728CE-D5E3-45E2-B7FD-64332E3279A7}"/>
              </a:ext>
            </a:extLst>
          </p:cNvPr>
          <p:cNvGrpSpPr/>
          <p:nvPr/>
        </p:nvGrpSpPr>
        <p:grpSpPr>
          <a:xfrm>
            <a:off x="1" y="0"/>
            <a:ext cx="16915518" cy="3692324"/>
            <a:chOff x="1" y="0"/>
            <a:chExt cx="16915518" cy="369232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CA75C10-8712-4F9B-9D4B-BE2312818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5638506" cy="369232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41F6986-F711-4C8A-93AA-B86A4E067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507" y="0"/>
              <a:ext cx="5638506" cy="369232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42B7A92-A018-4495-B856-0422BCFE0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7013" y="0"/>
              <a:ext cx="5638506" cy="369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8487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0</Words>
  <Application>Microsoft Office PowerPoint</Application>
  <PresentationFormat>宽屏</PresentationFormat>
  <Paragraphs>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佳恒 李</dc:creator>
  <cp:lastModifiedBy>admin</cp:lastModifiedBy>
  <cp:revision>9</cp:revision>
  <dcterms:created xsi:type="dcterms:W3CDTF">2024-03-20T06:20:56Z</dcterms:created>
  <dcterms:modified xsi:type="dcterms:W3CDTF">2024-03-20T05:11:17Z</dcterms:modified>
</cp:coreProperties>
</file>